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714C4-08EA-412C-A355-2681DCBDF054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FBF57-C306-41F8-B17B-0992E39C4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XuanQuyet\Downloads\KeoCuaLuaXe-NhieuCaSi_3ed9c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ết quả hình ảnh cho hình nền thể thao cho máy tính"/>
          <p:cNvPicPr>
            <a:picLocks noChangeAspect="1" noChangeArrowheads="1"/>
          </p:cNvPicPr>
          <p:nvPr/>
        </p:nvPicPr>
        <p:blipFill>
          <a:blip r:embed="rId2"/>
          <a:srcRect t="8928" r="893"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71604" y="500042"/>
            <a:ext cx="571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57290" y="571480"/>
            <a:ext cx="7215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ĐÔ  THỊ VIỆT HƯNG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8860" y="1857364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28662" y="1357298"/>
            <a:ext cx="7429552" cy="2308324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 DỤC 2  </a:t>
            </a:r>
          </a:p>
          <a:p>
            <a:pPr algn="ctr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–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</a:t>
            </a:r>
          </a:p>
          <a:p>
            <a:pPr algn="ctr"/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3502414"/>
            <a:ext cx="7786742" cy="1569660"/>
          </a:xfrm>
          <a:prstGeom prst="rect">
            <a:avLst/>
          </a:prstGeom>
          <a:noFill/>
        </p:spPr>
        <p:txBody>
          <a:bodyPr wrap="square" rtlCol="0">
            <a:prstTxWarp prst="textInflateBottom">
              <a:avLst/>
            </a:prstTxWarp>
            <a:spAutoFit/>
          </a:bodyPr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 TÁC CHÂN</a:t>
            </a:r>
          </a:p>
          <a:p>
            <a:pPr algn="ctr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 CHƠI: “ KÉO CƯA LỪA XẺ”</a:t>
            </a:r>
          </a:p>
          <a:p>
            <a:pPr algn="ctr"/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Kết quả hình ảnh cho hình nền thể thao cho máy tí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214414" y="500042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09666" y="795393"/>
            <a:ext cx="80343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0050" indent="-400050">
              <a:buFontTx/>
              <a:buChar char="-"/>
            </a:pP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vỗ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0050" indent="-400050">
              <a:buFontTx/>
              <a:buChar char="-"/>
            </a:pP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1l(2x8n)</a:t>
            </a:r>
          </a:p>
          <a:p>
            <a:pPr marL="400050" indent="-400050">
              <a:buFontTx/>
              <a:buChar char="-"/>
            </a:pP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2786058"/>
            <a:ext cx="7786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Tx/>
              <a:buChar char="-"/>
            </a:pP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+ 02 HS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+ 02 HS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ết quả hình ảnh cho hình nền thể thao cho máy tí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14348" y="857232"/>
            <a:ext cx="79296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1-2l(2x8n)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1-2l(2x8n)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tác.1l(2x8n)</a:t>
            </a:r>
          </a:p>
          <a:p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ết quả hình ảnh cho hình nền thể thao cho máy tí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500166" y="285728"/>
            <a:ext cx="628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WP_20140926_014"/>
          <p:cNvPicPr/>
          <p:nvPr/>
        </p:nvPicPr>
        <p:blipFill>
          <a:blip r:embed="rId3" cstate="print"/>
          <a:srcRect b="15275"/>
          <a:stretch>
            <a:fillRect/>
          </a:stretch>
        </p:blipFill>
        <p:spPr bwMode="auto">
          <a:xfrm>
            <a:off x="0" y="1142984"/>
            <a:ext cx="9144000" cy="571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Kết quả hình ảnh cho hinh nen de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59"/>
            <a:ext cx="9144000" cy="685544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42976" y="357166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mage (2).jpg"/>
          <p:cNvPicPr>
            <a:picLocks noChangeAspect="1"/>
          </p:cNvPicPr>
          <p:nvPr/>
        </p:nvPicPr>
        <p:blipFill>
          <a:blip r:embed="rId3" cstate="print"/>
          <a:srcRect l="10937" r="12501"/>
          <a:stretch>
            <a:fillRect/>
          </a:stretch>
        </p:blipFill>
        <p:spPr>
          <a:xfrm>
            <a:off x="71406" y="1571612"/>
            <a:ext cx="4359174" cy="4270212"/>
          </a:xfrm>
          <a:prstGeom prst="rect">
            <a:avLst/>
          </a:prstGeom>
        </p:spPr>
      </p:pic>
      <p:pic>
        <p:nvPicPr>
          <p:cNvPr id="6" name="Picture 5" descr="image (3).jpg"/>
          <p:cNvPicPr>
            <a:picLocks noChangeAspect="1"/>
          </p:cNvPicPr>
          <p:nvPr/>
        </p:nvPicPr>
        <p:blipFill>
          <a:blip r:embed="rId4" cstate="print"/>
          <a:srcRect l="9375" r="14062"/>
          <a:stretch>
            <a:fillRect/>
          </a:stretch>
        </p:blipFill>
        <p:spPr>
          <a:xfrm>
            <a:off x="4625578" y="1571612"/>
            <a:ext cx="4375578" cy="428628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rot="16200000" flipH="1">
            <a:off x="2928926" y="4214818"/>
            <a:ext cx="714380" cy="14287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429520" y="3857628"/>
            <a:ext cx="428628" cy="14287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71472" y="6072206"/>
            <a:ext cx="3643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00694" y="6072206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ình ảnh kéo cua lua xe"/>
          <p:cNvPicPr>
            <a:picLocks noChangeAspect="1" noChangeArrowheads="1"/>
          </p:cNvPicPr>
          <p:nvPr/>
        </p:nvPicPr>
        <p:blipFill>
          <a:blip r:embed="rId3"/>
          <a:srcRect t="3798" b="4090"/>
          <a:stretch>
            <a:fillRect/>
          </a:stretch>
        </p:blipFill>
        <p:spPr bwMode="auto">
          <a:xfrm>
            <a:off x="0" y="-71486"/>
            <a:ext cx="9144000" cy="6929486"/>
          </a:xfrm>
          <a:prstGeom prst="rect">
            <a:avLst/>
          </a:prstGeom>
          <a:noFill/>
        </p:spPr>
      </p:pic>
      <p:pic>
        <p:nvPicPr>
          <p:cNvPr id="5" name="KeoCuaLuaXe-NhieuCaSi_3ed9c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01090" y="6410324"/>
            <a:ext cx="447676" cy="4476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03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Kết quả hình ảnh cho hình nền thể thao cho máy tí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357290" y="571480"/>
            <a:ext cx="764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1785926"/>
            <a:ext cx="73581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nay?</a:t>
            </a:r>
          </a:p>
          <a:p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500166" y="1214422"/>
            <a:ext cx="50006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rũ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500166" y="2786058"/>
            <a:ext cx="6572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c118ae2de3d6ff6f668d7f947b4bcf6acff9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132</TotalTime>
  <Words>166</Words>
  <Application>Microsoft Office PowerPoint</Application>
  <PresentationFormat>On-screen Show (4:3)</PresentationFormat>
  <Paragraphs>23</Paragraphs>
  <Slides>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XuanQuyet</dc:creator>
  <cp:lastModifiedBy>XuanQuyet</cp:lastModifiedBy>
  <cp:revision>13</cp:revision>
  <dcterms:created xsi:type="dcterms:W3CDTF">2016-09-18T08:49:43Z</dcterms:created>
  <dcterms:modified xsi:type="dcterms:W3CDTF">2016-09-18T11:06:50Z</dcterms:modified>
</cp:coreProperties>
</file>